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0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94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4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4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30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84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4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4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3E31-D92F-413E-B87B-D3F7B67718A8}" type="datetimeFigureOut">
              <a:rPr lang="es-CO" smtClean="0"/>
              <a:t>22/01/18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6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Gestión del conocimiento en las PYMES del Valle del Cauca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Modelo para innovación</a:t>
            </a:r>
          </a:p>
          <a:p>
            <a:r>
              <a:rPr lang="en-US" dirty="0" smtClean="0"/>
              <a:t>Cesar Saavedra &amp; 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27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Modelo 3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2" y="36512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Aprendizaje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1" y="2005128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5017448" y="272972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243737" y="272971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5" y="1124250"/>
            <a:ext cx="1863111" cy="182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3424684" y="2764253"/>
            <a:ext cx="1592764" cy="72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863501" y="348884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631" y="5287003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cxnSp>
        <p:nvCxnSpPr>
          <p:cNvPr id="14" name="Straight Arrow Connector 13"/>
          <p:cNvCxnSpPr>
            <a:stCxn id="13" idx="6"/>
            <a:endCxn id="7" idx="3"/>
          </p:cNvCxnSpPr>
          <p:nvPr/>
        </p:nvCxnSpPr>
        <p:spPr>
          <a:xfrm flipV="1">
            <a:off x="3424684" y="4025627"/>
            <a:ext cx="1863112" cy="2020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618880" y="3645131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dirty="0"/>
          </a:p>
        </p:txBody>
      </p:sp>
      <p:cxnSp>
        <p:nvCxnSpPr>
          <p:cNvPr id="23" name="Straight Arrow Connector 22"/>
          <p:cNvCxnSpPr>
            <a:stCxn id="20" idx="6"/>
            <a:endCxn id="7" idx="2"/>
          </p:cNvCxnSpPr>
          <p:nvPr/>
        </p:nvCxnSpPr>
        <p:spPr>
          <a:xfrm flipV="1">
            <a:off x="3464933" y="3488845"/>
            <a:ext cx="1552515" cy="915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6013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54" y="1458000"/>
            <a:ext cx="65080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1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Aprendizaje</a:t>
            </a:r>
            <a:endParaRPr lang="es-CO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6833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sp>
        <p:nvSpPr>
          <p:cNvPr id="5" name="TextBox 4"/>
          <p:cNvSpPr txBox="1"/>
          <p:nvPr/>
        </p:nvSpPr>
        <p:spPr>
          <a:xfrm>
            <a:off x="7761640" y="2118531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Modelo</a:t>
            </a:r>
            <a:r>
              <a:rPr lang="en-US" b="1" dirty="0" smtClean="0"/>
              <a:t> </a:t>
            </a:r>
            <a:r>
              <a:rPr lang="en-US" b="1" dirty="0" err="1" smtClean="0"/>
              <a:t>estimado</a:t>
            </a:r>
            <a:endParaRPr lang="es-CO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9101" y="2487863"/>
            <a:ext cx="44501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coeficientes</a:t>
            </a:r>
            <a:r>
              <a:rPr lang="en-US" dirty="0" smtClean="0"/>
              <a:t> que se </a:t>
            </a:r>
            <a:r>
              <a:rPr lang="en-US" dirty="0" err="1" smtClean="0"/>
              <a:t>presentan</a:t>
            </a:r>
            <a:endParaRPr lang="en-US" dirty="0" smtClean="0"/>
          </a:p>
          <a:p>
            <a:r>
              <a:rPr lang="en-US" dirty="0" err="1" smtClean="0"/>
              <a:t>cuantifican</a:t>
            </a:r>
            <a:r>
              <a:rPr lang="en-US" dirty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razón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pilar</a:t>
            </a:r>
            <a:r>
              <a:rPr lang="en-US" dirty="0" smtClean="0"/>
              <a:t> </a:t>
            </a:r>
            <a:r>
              <a:rPr lang="en-US" dirty="0" err="1" smtClean="0"/>
              <a:t>respectivo</a:t>
            </a:r>
            <a:r>
              <a:rPr lang="en-US" dirty="0" smtClean="0"/>
              <a:t> vs el </a:t>
            </a:r>
            <a:r>
              <a:rPr lang="en-US" dirty="0" err="1" smtClean="0"/>
              <a:t>pilar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Gestión</a:t>
            </a:r>
            <a:r>
              <a:rPr lang="en-US" dirty="0" smtClean="0"/>
              <a:t> del </a:t>
            </a:r>
            <a:r>
              <a:rPr lang="en-US" dirty="0" err="1" smtClean="0"/>
              <a:t>conocimiento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 </a:t>
            </a:r>
            <a:r>
              <a:rPr lang="en-US" dirty="0" err="1" smtClean="0"/>
              <a:t>destaca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mayor </a:t>
            </a:r>
            <a:r>
              <a:rPr lang="en-US" dirty="0" err="1" smtClean="0"/>
              <a:t>influencia</a:t>
            </a:r>
            <a:r>
              <a:rPr lang="en-US" dirty="0" smtClean="0"/>
              <a:t> </a:t>
            </a:r>
            <a:r>
              <a:rPr lang="en-US" dirty="0" err="1" smtClean="0"/>
              <a:t>debida</a:t>
            </a:r>
            <a:r>
              <a:rPr lang="en-US" dirty="0" smtClean="0"/>
              <a:t> al</a:t>
            </a:r>
            <a:endParaRPr lang="en-US" dirty="0" smtClean="0"/>
          </a:p>
          <a:p>
            <a:r>
              <a:rPr lang="en-US" dirty="0" err="1" smtClean="0"/>
              <a:t>pilar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aprendizaje</a:t>
            </a:r>
            <a:r>
              <a:rPr lang="en-US" dirty="0" smtClean="0"/>
              <a:t>, </a:t>
            </a:r>
            <a:r>
              <a:rPr lang="en-US" dirty="0" err="1" smtClean="0"/>
              <a:t>seguido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pilares</a:t>
            </a:r>
            <a:r>
              <a:rPr lang="en-US" dirty="0" smtClean="0"/>
              <a:t> de</a:t>
            </a:r>
            <a:endParaRPr lang="en-US" dirty="0" smtClean="0"/>
          </a:p>
          <a:p>
            <a:r>
              <a:rPr lang="en-US" dirty="0" err="1" smtClean="0"/>
              <a:t>innovación</a:t>
            </a:r>
            <a:r>
              <a:rPr lang="en-US" dirty="0" smtClean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tecnología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7739" y="1690688"/>
            <a:ext cx="223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presentan</a:t>
            </a:r>
            <a:r>
              <a:rPr lang="en-US" dirty="0" smtClean="0"/>
              <a:t> las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26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/>
              <a:t>2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432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146</Words>
  <Application>Microsoft Macintosh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Gestión del conocimiento en las PYMES del Valle del Cauca</vt:lpstr>
      <vt:lpstr>Modelo 1</vt:lpstr>
      <vt:lpstr>Resultados obtenidos PLS-PM</vt:lpstr>
      <vt:lpstr>Distribución de los índices calculados</vt:lpstr>
      <vt:lpstr>Correlación de los índices calculados</vt:lpstr>
      <vt:lpstr>Correlaciones cruzadas</vt:lpstr>
      <vt:lpstr>Modelo 2</vt:lpstr>
      <vt:lpstr>Resultados obtenidos PLS-PM</vt:lpstr>
      <vt:lpstr>Distribución de los índices calculados</vt:lpstr>
      <vt:lpstr>Correlación de los índices calculados</vt:lpstr>
      <vt:lpstr>Correlaciones cruzadas</vt:lpstr>
      <vt:lpstr>Modelo 3</vt:lpstr>
      <vt:lpstr>Resultados obtenidos PLS-PM</vt:lpstr>
      <vt:lpstr>Distribución de los índices calculados</vt:lpstr>
      <vt:lpstr>Correlación de los índices calculados</vt:lpstr>
      <vt:lpstr>Correlaciones cruzadas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del conocimiento en las pymes del Valle del Cauca</dc:title>
  <dc:creator>Achicanoy Estrella, Harold Armando (CIAT)</dc:creator>
  <cp:lastModifiedBy>Achicanoy Estrella, Harold Armando (CIAT)</cp:lastModifiedBy>
  <cp:revision>17</cp:revision>
  <dcterms:created xsi:type="dcterms:W3CDTF">2017-11-19T23:37:55Z</dcterms:created>
  <dcterms:modified xsi:type="dcterms:W3CDTF">2018-01-23T03:26:30Z</dcterms:modified>
</cp:coreProperties>
</file>